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144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40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6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51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9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7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2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62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69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71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767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012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2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0B5B2-73DD-4CC1-984F-4ABE24236BB9}" type="datetimeFigureOut">
              <a:rPr lang="es-CO" smtClean="0"/>
              <a:t>24/04/2016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DA1E8-5CE0-42BD-B44B-FB503F6F8D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58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31775"/>
            <a:ext cx="7321550" cy="960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836712" y="467544"/>
            <a:ext cx="4968552" cy="4680520"/>
            <a:chOff x="476672" y="4964"/>
            <a:chExt cx="5700713" cy="58594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72" y="4964"/>
              <a:ext cx="5700713" cy="585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 descr="http://www.cgfmanet.org/immagini/novita/home_link_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28617" r="669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2" t="-10793" r="28229" b="1"/>
            <a:stretch/>
          </p:blipFill>
          <p:spPr bwMode="auto">
            <a:xfrm>
              <a:off x="2681913" y="2555776"/>
              <a:ext cx="1538088" cy="1584176"/>
            </a:xfrm>
            <a:prstGeom prst="ellipse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G:\Pictures\CDAD. CPV\FOTOS 2012\FLORES\DSC039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193" l="18994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03" y="2839088"/>
            <a:ext cx="2052423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Pictures\CDAD. CPV\FOTOS 2012\FLORES\DSC039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193" l="18994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2" y="5868144"/>
            <a:ext cx="2052423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Pictures\CDAD. CPV\FOTOS 2012\FLORES\DSC039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193" l="18994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7537699"/>
            <a:ext cx="2052423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Pictures\CDAD. CPV\FOTOS 2012\FLORES\DSC039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193" l="18994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50" y="5341658"/>
            <a:ext cx="2052423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Pictures\CDAD. CPV\FOTOS 2012\FLORES\DSC039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193" l="18994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2792038"/>
            <a:ext cx="2052423" cy="15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4" y="7812360"/>
            <a:ext cx="1722598" cy="12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7" y="6880975"/>
            <a:ext cx="1722598" cy="12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84" y="4378405"/>
            <a:ext cx="1722598" cy="12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3" y="4501269"/>
            <a:ext cx="1722598" cy="129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4465" y="5879"/>
            <a:ext cx="4133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Querida Madre </a:t>
            </a:r>
            <a:r>
              <a:rPr lang="es-ES" sz="32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Yvonne</a:t>
            </a:r>
            <a:endParaRPr lang="es-ES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624" y="590654"/>
            <a:ext cx="6696744" cy="108029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Nuestra gratitud teje                para ti, guirnaldas de Amor, con l</a:t>
            </a:r>
            <a:r>
              <a:rPr lang="es-E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frescura,               los colores y el aroma     de</a:t>
            </a:r>
            <a:r>
              <a:rPr lang="es-ES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es-CO" sz="1400" dirty="0" smtClean="0"/>
              <a:t> </a:t>
            </a:r>
            <a:endParaRPr lang="es-CO" sz="1400" dirty="0"/>
          </a:p>
          <a:p>
            <a:endParaRPr lang="es-CO" sz="1400" dirty="0" smtClean="0"/>
          </a:p>
          <a:p>
            <a:endParaRPr lang="es-CO" sz="1400" dirty="0"/>
          </a:p>
          <a:p>
            <a:endParaRPr lang="es-CO" sz="1400" dirty="0" smtClean="0"/>
          </a:p>
          <a:p>
            <a:r>
              <a:rPr lang="es-CO" sz="1400" dirty="0"/>
              <a:t> </a:t>
            </a:r>
            <a:r>
              <a:rPr lang="es-CO" sz="1400" dirty="0" smtClean="0"/>
              <a:t>   </a:t>
            </a:r>
          </a:p>
          <a:p>
            <a:r>
              <a:rPr lang="es-CO" sz="1400" dirty="0" smtClean="0"/>
              <a:t>              </a:t>
            </a:r>
          </a:p>
          <a:p>
            <a:r>
              <a:rPr lang="es-CO" sz="1400" dirty="0" smtClean="0"/>
              <a:t>                  </a:t>
            </a:r>
          </a:p>
          <a:p>
            <a:r>
              <a:rPr lang="es-CO" sz="1400" dirty="0" smtClean="0"/>
              <a:t>      </a:t>
            </a:r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Oración y el silencio, </a:t>
            </a:r>
          </a:p>
          <a:p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estudio de las    </a:t>
            </a:r>
          </a:p>
          <a:p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Constituciones                                                                                                              la </a:t>
            </a:r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 del </a:t>
            </a:r>
          </a:p>
          <a:p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Proyecto </a:t>
            </a:r>
          </a:p>
          <a:p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comunitario</a:t>
            </a:r>
            <a:endParaRPr lang="es-CO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1400" dirty="0" smtClean="0"/>
          </a:p>
          <a:p>
            <a:r>
              <a:rPr lang="es-CO" sz="1400" dirty="0" smtClean="0"/>
              <a:t>                                                                                                                                    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generosidad</a:t>
            </a: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		la esperanza</a:t>
            </a:r>
            <a:endParaRPr lang="es-CO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	               el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trato amable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s-CO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s-CO" sz="1400" dirty="0" smtClean="0"/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sz="1400" dirty="0"/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vivencia de la alegría en la misión</a:t>
            </a:r>
          </a:p>
          <a:p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testimonio de la fraternidad 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s-CO" sz="1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 alegría, </a:t>
            </a:r>
            <a:r>
              <a:rPr lang="es-CO" sz="14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paciencia</a:t>
            </a:r>
            <a:endParaRPr lang="es-CO" sz="1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endParaRPr lang="es-CO" sz="1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CO" sz="1400" dirty="0" smtClean="0">
              <a:solidFill>
                <a:srgbClr val="00B050"/>
              </a:solidFill>
            </a:endParaRPr>
          </a:p>
          <a:p>
            <a:r>
              <a:rPr lang="es-CO" sz="1400" dirty="0" smtClean="0"/>
              <a:t>				       </a:t>
            </a:r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Misericordia</a:t>
            </a:r>
          </a:p>
          <a:p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                 la </a:t>
            </a:r>
            <a:r>
              <a:rPr lang="es-C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corrección fraterna </a:t>
            </a:r>
          </a:p>
          <a:p>
            <a:r>
              <a:rPr lang="es-C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    la reconciliación</a:t>
            </a:r>
          </a:p>
          <a:p>
            <a:r>
              <a:rPr lang="es-CO" sz="1400" dirty="0" smtClean="0"/>
              <a:t>                      </a:t>
            </a:r>
            <a:r>
              <a:rPr lang="es-CO" sz="1400" b="1" dirty="0" smtClean="0"/>
              <a:t>el reconocimiento de la</a:t>
            </a:r>
          </a:p>
          <a:p>
            <a:r>
              <a:rPr lang="es-CO" sz="1400" b="1" dirty="0" smtClean="0"/>
              <a:t>                                realidad </a:t>
            </a:r>
            <a:r>
              <a:rPr lang="es-CO" sz="1400" b="1" dirty="0"/>
              <a:t>de cada Hna</a:t>
            </a:r>
            <a:r>
              <a:rPr lang="es-CO" sz="1400" b="1" dirty="0" smtClean="0"/>
              <a:t>.</a:t>
            </a:r>
          </a:p>
          <a:p>
            <a:endParaRPr lang="es-CO" sz="1400" dirty="0"/>
          </a:p>
          <a:p>
            <a:r>
              <a:rPr lang="es-CO" sz="1400" dirty="0" smtClean="0"/>
              <a:t>			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la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acogida para todos</a:t>
            </a: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la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 mutua </a:t>
            </a:r>
          </a:p>
          <a:p>
            <a:r>
              <a:rPr lang="es-CO" sz="1400" dirty="0" smtClean="0"/>
              <a:t> </a:t>
            </a:r>
            <a:endParaRPr lang="es-CO" sz="1400" dirty="0"/>
          </a:p>
          <a:p>
            <a:endParaRPr lang="es-CO" sz="1400" dirty="0"/>
          </a:p>
          <a:p>
            <a:endParaRPr lang="es-CO" sz="1400" dirty="0"/>
          </a:p>
          <a:p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la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 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				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GRATITUD </a:t>
            </a:r>
            <a:endParaRPr lang="es-CO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las </a:t>
            </a:r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limitaciones 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ajenas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                                                                   </a:t>
            </a:r>
            <a:r>
              <a:rPr lang="es-CO" sz="1400" b="1" dirty="0" smtClean="0"/>
              <a:t>Y</a:t>
            </a:r>
            <a:r>
              <a:rPr lang="es-CO" sz="1400" dirty="0" smtClean="0"/>
              <a:t>   </a:t>
            </a:r>
          </a:p>
          <a:p>
            <a:r>
              <a:rPr lang="es-CO" sz="14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            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confianza</a:t>
            </a:r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				              </a:t>
            </a:r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</a:p>
          <a:p>
            <a:r>
              <a:rPr lang="es-CO" sz="14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	</a:t>
            </a:r>
            <a:r>
              <a:rPr lang="es-CO" sz="1400" b="1" dirty="0" smtClean="0"/>
              <a:t>	</a:t>
            </a:r>
            <a:r>
              <a:rPr lang="es-CO" sz="1400" b="1" dirty="0" smtClean="0">
                <a:latin typeface="Calligraph421 BT" pitchFamily="66" charset="0"/>
              </a:rPr>
              <a:t>CON MUCHO AMOR,   CMA</a:t>
            </a:r>
            <a:r>
              <a:rPr lang="es-CO" sz="1400" b="1" dirty="0" smtClean="0"/>
              <a:t>		</a:t>
            </a:r>
            <a:endParaRPr lang="es-CO" sz="1400" dirty="0" smtClean="0"/>
          </a:p>
          <a:p>
            <a:endParaRPr lang="es-CO" sz="1400" dirty="0"/>
          </a:p>
          <a:p>
            <a:endParaRPr lang="es-CO" sz="1400" dirty="0" smtClean="0"/>
          </a:p>
          <a:p>
            <a:endParaRPr lang="es-CO" sz="1400" dirty="0"/>
          </a:p>
          <a:p>
            <a:endParaRPr lang="es-CO" sz="1400" dirty="0" smtClean="0"/>
          </a:p>
          <a:p>
            <a:endParaRPr lang="es-CO" sz="1400" dirty="0"/>
          </a:p>
          <a:p>
            <a:endParaRPr lang="es-CO" sz="1400" dirty="0" smtClean="0"/>
          </a:p>
          <a:p>
            <a:endParaRPr lang="es-CO" sz="1400" dirty="0"/>
          </a:p>
          <a:p>
            <a:endParaRPr lang="es-CO" sz="1400" dirty="0"/>
          </a:p>
          <a:p>
            <a:endParaRPr lang="es-E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1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49</Words>
  <Application>Microsoft Office PowerPoint</Application>
  <PresentationFormat>Presentación en pantalla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Calligraph421 BT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Home</cp:lastModifiedBy>
  <cp:revision>24</cp:revision>
  <dcterms:created xsi:type="dcterms:W3CDTF">2016-04-13T15:24:22Z</dcterms:created>
  <dcterms:modified xsi:type="dcterms:W3CDTF">2016-04-24T20:28:45Z</dcterms:modified>
</cp:coreProperties>
</file>